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0"/>
  </p:notesMasterIdLst>
  <p:sldIdLst>
    <p:sldId id="256" r:id="rId2"/>
    <p:sldId id="259" r:id="rId3"/>
    <p:sldId id="273" r:id="rId4"/>
    <p:sldId id="274" r:id="rId5"/>
    <p:sldId id="281" r:id="rId6"/>
    <p:sldId id="283" r:id="rId7"/>
    <p:sldId id="280" r:id="rId8"/>
    <p:sldId id="28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713" autoAdjust="0"/>
    <p:restoredTop sz="94660"/>
  </p:normalViewPr>
  <p:slideViewPr>
    <p:cSldViewPr>
      <p:cViewPr varScale="1">
        <p:scale>
          <a:sx n="94" d="100"/>
          <a:sy n="94" d="100"/>
        </p:scale>
        <p:origin x="58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0ECDF-E6ED-4E87-8DD1-64980F085C7A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66869-D8E5-4E7E-96A2-08B648B48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8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66869-D8E5-4E7E-96A2-08B648B483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66869-D8E5-4E7E-96A2-08B648B483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7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8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08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1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785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089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77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82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20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03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41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47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2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5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40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5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7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92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75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13.02.2026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38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00200"/>
            <a:ext cx="7846640" cy="2476872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uk-UA" sz="4800" dirty="0">
                <a:solidFill>
                  <a:srgbClr val="5FCBEF"/>
                </a:solidFill>
                <a:latin typeface="Trebuchet MS"/>
                <a:cs typeface="Aharoni" panose="02010803020104030203" pitchFamily="2" charset="-79"/>
              </a:rPr>
              <a:t/>
            </a:r>
            <a:br>
              <a:rPr lang="uk-UA" sz="4800" dirty="0">
                <a:solidFill>
                  <a:srgbClr val="5FCBEF"/>
                </a:solidFill>
                <a:latin typeface="Trebuchet MS"/>
                <a:cs typeface="Aharoni" panose="02010803020104030203" pitchFamily="2" charset="-79"/>
              </a:rPr>
            </a:br>
            <a:r>
              <a:rPr lang="uk-UA" sz="4800" b="1" dirty="0">
                <a:solidFill>
                  <a:srgbClr val="002060"/>
                </a:solidFill>
                <a:latin typeface="Trebuchet MS"/>
                <a:cs typeface="Aharoni" panose="02010803020104030203" pitchFamily="2" charset="-79"/>
              </a:rPr>
              <a:t>Зміцнення матеріально - технічної бази </a:t>
            </a:r>
            <a:br>
              <a:rPr lang="uk-UA" sz="4800" b="1" dirty="0">
                <a:solidFill>
                  <a:srgbClr val="002060"/>
                </a:solidFill>
                <a:latin typeface="Trebuchet MS"/>
                <a:cs typeface="Aharoni" panose="02010803020104030203" pitchFamily="2" charset="-79"/>
              </a:rPr>
            </a:br>
            <a:r>
              <a:rPr lang="uk-UA" sz="4800" b="1" dirty="0">
                <a:solidFill>
                  <a:srgbClr val="002060"/>
                </a:solidFill>
                <a:latin typeface="Trebuchet MS"/>
                <a:cs typeface="Aharoni" panose="02010803020104030203" pitchFamily="2" charset="-79"/>
              </a:rPr>
              <a:t>ліцею №172 «Нивки» </a:t>
            </a:r>
            <a:br>
              <a:rPr lang="uk-UA" sz="4800" b="1" dirty="0">
                <a:solidFill>
                  <a:srgbClr val="002060"/>
                </a:solidFill>
                <a:latin typeface="Trebuchet MS"/>
                <a:cs typeface="Aharoni" panose="02010803020104030203" pitchFamily="2" charset="-79"/>
              </a:rPr>
            </a:br>
            <a:r>
              <a:rPr lang="uk-UA" sz="4800" b="1" dirty="0">
                <a:solidFill>
                  <a:srgbClr val="002060"/>
                </a:solidFill>
                <a:latin typeface="Trebuchet MS"/>
                <a:cs typeface="Aharoni" panose="02010803020104030203" pitchFamily="2" charset="-79"/>
              </a:rPr>
              <a:t>за рахунок бюджетних коштів 2025 року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548680"/>
            <a:ext cx="5472608" cy="504056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2800" b="1" dirty="0"/>
              <a:t>- Миючі, дезінфікуючі –5254,00грн.</a:t>
            </a:r>
          </a:p>
          <a:p>
            <a:pPr marL="45720" indent="0">
              <a:buNone/>
            </a:pPr>
            <a:r>
              <a:rPr lang="uk-UA" sz="2800" b="1" dirty="0"/>
              <a:t>- Обслуговування питних фонтанчиків – 5 шт.</a:t>
            </a:r>
          </a:p>
          <a:p>
            <a:pPr marL="45720" indent="0">
              <a:buNone/>
            </a:pPr>
            <a:r>
              <a:rPr lang="uk-UA" sz="2800" b="1" dirty="0"/>
              <a:t>- Обслуговування фільтруючої системи – 1 шт.</a:t>
            </a:r>
          </a:p>
          <a:p>
            <a:pPr marL="0" indent="0">
              <a:buNone/>
            </a:pPr>
            <a:r>
              <a:rPr lang="uk-UA" sz="2800" b="1" dirty="0"/>
              <a:t>- Обслуговування  вогнегасників та пожежних гідрантів.</a:t>
            </a:r>
          </a:p>
          <a:p>
            <a:endParaRPr lang="uk-UA" sz="28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Valentina\Desktop\изображение_viber_2023-01-03_15-46-03-961отчет 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32" y="476672"/>
            <a:ext cx="3465968" cy="56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3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lentina\Desktop\Бібліоте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563661" cy="39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alentina\Desktop\Докумнен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703"/>
            <a:ext cx="4628453" cy="25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FF9A694-5DF1-4AAD-8654-73A49F498584}"/>
              </a:ext>
            </a:extLst>
          </p:cNvPr>
          <p:cNvSpPr/>
          <p:nvPr/>
        </p:nvSpPr>
        <p:spPr>
          <a:xfrm>
            <a:off x="1115616" y="4725144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Документація та підручники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-журнали для обліку- 3858,76 грн</a:t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>
                <a:solidFill>
                  <a:schemeClr val="bg1"/>
                </a:solidFill>
              </a:rPr>
              <a:t>- підручники -  343080,82 грн</a:t>
            </a:r>
          </a:p>
        </p:txBody>
      </p:sp>
    </p:spTree>
    <p:extLst>
      <p:ext uri="{BB962C8B-B14F-4D97-AF65-F5344CB8AC3E}">
        <p14:creationId xmlns:p14="http://schemas.microsoft.com/office/powerpoint/2010/main" val="242044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95BE9FE-86DB-496B-8232-7B61E1D63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4" y="404664"/>
            <a:ext cx="8195862" cy="1800201"/>
          </a:xfrm>
        </p:spPr>
        <p:txBody>
          <a:bodyPr>
            <a:normAutofit/>
          </a:bodyPr>
          <a:lstStyle/>
          <a:p>
            <a:pPr lvl="0">
              <a:buClr>
                <a:prstClr val="white"/>
              </a:buClr>
            </a:pPr>
            <a:r>
              <a:rPr lang="uk-UA" sz="2800" b="1" dirty="0">
                <a:solidFill>
                  <a:schemeClr val="bg1"/>
                </a:solidFill>
              </a:rPr>
              <a:t>Інтерактивні панелі для </a:t>
            </a:r>
            <a:r>
              <a:rPr lang="en-US" sz="2800" b="1" dirty="0">
                <a:solidFill>
                  <a:schemeClr val="bg1"/>
                </a:solidFill>
              </a:rPr>
              <a:t>STEM </a:t>
            </a:r>
            <a:r>
              <a:rPr lang="uk-UA" sz="2800" b="1" dirty="0">
                <a:solidFill>
                  <a:schemeClr val="bg1"/>
                </a:solidFill>
              </a:rPr>
              <a:t>кабінетів – 370140,00 грн  (3шт), 3 </a:t>
            </a:r>
            <a:r>
              <a:rPr lang="en-US" sz="2800" b="1" dirty="0">
                <a:solidFill>
                  <a:schemeClr val="bg1"/>
                </a:solidFill>
              </a:rPr>
              <a:t>D </a:t>
            </a:r>
            <a:r>
              <a:rPr lang="uk-UA" sz="2800" b="1" dirty="0">
                <a:solidFill>
                  <a:schemeClr val="bg1"/>
                </a:solidFill>
              </a:rPr>
              <a:t>принтери ( 2шт) – 76890,00 грн</a:t>
            </a:r>
          </a:p>
          <a:p>
            <a:pPr algn="l"/>
            <a:endParaRPr lang="uk-UA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73BE8B-4B66-4D7A-BC3B-E65F39AC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7" y="1906009"/>
            <a:ext cx="4057843" cy="30459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B4E219-6201-4664-B9EF-9062242D7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3189567"/>
            <a:ext cx="4345874" cy="32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1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34F4CF-9A67-4C47-83D0-39F1F0DD2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3638" y="160964"/>
            <a:ext cx="8722858" cy="1251813"/>
          </a:xfrm>
        </p:spPr>
        <p:txBody>
          <a:bodyPr>
            <a:noAutofit/>
          </a:bodyPr>
          <a:lstStyle/>
          <a:p>
            <a:r>
              <a:rPr lang="uk-UA" sz="2400" b="1" dirty="0"/>
              <a:t>Меблі для </a:t>
            </a:r>
            <a:r>
              <a:rPr lang="az-Latn-AZ" sz="2400" b="1" dirty="0"/>
              <a:t>STEM </a:t>
            </a:r>
            <a:r>
              <a:rPr lang="uk-UA" sz="2400" b="1" dirty="0"/>
              <a:t>кабінетів - 403146,80грн.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059A67-45D7-4788-A61F-D3168830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07" y="618231"/>
            <a:ext cx="2641777" cy="3522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C0C6C8-F080-4A3E-A5D1-D9A50ABE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04" y="4005064"/>
            <a:ext cx="3445889" cy="2586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4E7E88-850E-48D1-811D-784354D1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112" y="622687"/>
            <a:ext cx="2813084" cy="3750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5C0B76-DE9A-47D4-BE0B-7764068E7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204" y="4005794"/>
            <a:ext cx="3445889" cy="258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3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0C205-BFAA-4A08-AC5D-E7E50943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40" y="421271"/>
            <a:ext cx="8064896" cy="1008113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+mn-lt"/>
              </a:rPr>
              <a:t/>
            </a:r>
            <a:br>
              <a:rPr lang="uk-UA" b="1" dirty="0">
                <a:solidFill>
                  <a:schemeClr val="bg1"/>
                </a:solidFill>
                <a:latin typeface="+mn-lt"/>
              </a:rPr>
            </a:b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389D10B-2059-4950-B89A-6E5A0B1A0D4D}"/>
              </a:ext>
            </a:extLst>
          </p:cNvPr>
          <p:cNvSpPr/>
          <p:nvPr/>
        </p:nvSpPr>
        <p:spPr>
          <a:xfrm>
            <a:off x="467544" y="260647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Ремонтні роботи в </a:t>
            </a:r>
            <a:r>
              <a:rPr lang="az-Latn-AZ" sz="2800" b="1" dirty="0">
                <a:solidFill>
                  <a:schemeClr val="bg1"/>
                </a:solidFill>
              </a:rPr>
              <a:t>STEM</a:t>
            </a:r>
            <a:r>
              <a:rPr lang="uk-UA" sz="2800" b="1" dirty="0">
                <a:solidFill>
                  <a:schemeClr val="bg1"/>
                </a:solidFill>
              </a:rPr>
              <a:t> кабінеті -1,317718,47грн.</a:t>
            </a:r>
            <a:br>
              <a:rPr lang="uk-UA" sz="2800" b="1" dirty="0">
                <a:solidFill>
                  <a:schemeClr val="bg1"/>
                </a:solidFill>
              </a:rPr>
            </a:b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52E119-0604-45CB-8D74-55DAEAE45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0" y="3941732"/>
            <a:ext cx="2126192" cy="2834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13329-F841-4E07-A2C3-1CBC88E6A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53" y="3613630"/>
            <a:ext cx="2394270" cy="32228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CA8B88-C235-46D1-8EA3-EB8976078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16" y="781941"/>
            <a:ext cx="2641095" cy="35214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DC3238-4684-45AE-A9D3-3E0A7FDBF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21" y="1206213"/>
            <a:ext cx="2946292" cy="26729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C4D169-4A06-4642-B83A-123EF04C2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5841" y="260647"/>
            <a:ext cx="2394270" cy="33529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470BE3-DAC1-43BA-9C48-7A0CCA9DE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6840" y="3941732"/>
            <a:ext cx="4047368" cy="275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0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1D05B-8D98-4D53-AC45-1E7DB8AB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49235"/>
            <a:ext cx="8206680" cy="1966068"/>
          </a:xfrm>
        </p:spPr>
        <p:txBody>
          <a:bodyPr>
            <a:normAutofit/>
          </a:bodyPr>
          <a:lstStyle/>
          <a:p>
            <a:pPr lvl="0" algn="l">
              <a:lnSpc>
                <a:spcPct val="120000"/>
              </a:lnSpc>
              <a:spcBef>
                <a:spcPts val="1000"/>
              </a:spcBef>
            </a:pPr>
            <a:r>
              <a:rPr lang="uk-UA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uk-UA" sz="1600" dirty="0"/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53CE321F-F702-4626-A9CC-DFD926CF6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552" y="94780"/>
            <a:ext cx="7918648" cy="1317996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Комплекти навчального  обладнання для конструювання -314171,00 грн. мікроскопи - 50000 грн, 30 ноутбуків </a:t>
            </a:r>
            <a:r>
              <a:rPr lang="az-Latn-AZ" b="1" dirty="0"/>
              <a:t>LENOVA  - 748800,00</a:t>
            </a:r>
            <a:r>
              <a:rPr lang="uk-UA" b="1" dirty="0"/>
              <a:t>грн і 2 ноутбука </a:t>
            </a:r>
            <a:r>
              <a:rPr lang="az-Latn-AZ" b="1" dirty="0"/>
              <a:t>HP – 43666,00</a:t>
            </a:r>
            <a:r>
              <a:rPr lang="uk-UA" b="1" dirty="0"/>
              <a:t>грн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7B1DF1-64FC-4EC6-98AF-EB125D8B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76" y="1412776"/>
            <a:ext cx="4295924" cy="3040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BD5023-670C-49A0-987C-7011CFEF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412776"/>
            <a:ext cx="3022103" cy="30221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2A377B-E418-424A-A3B4-3CCC8CBED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247256"/>
            <a:ext cx="3726452" cy="24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5195ED-83F4-484E-B07C-0E4A9181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88641"/>
            <a:ext cx="8208912" cy="115212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uk-UA" sz="2400" b="1" dirty="0"/>
              <a:t>Генератор 788443,28грн,</a:t>
            </a:r>
          </a:p>
          <a:p>
            <a:pPr>
              <a:spcBef>
                <a:spcPts val="0"/>
              </a:spcBef>
            </a:pPr>
            <a:r>
              <a:rPr lang="uk-UA" sz="2400" b="1" dirty="0"/>
              <a:t> пожежна сигналізація – 331450,82грн, лавки для укриття – 180 </a:t>
            </a:r>
            <a:r>
              <a:rPr lang="uk-UA" sz="2400" b="1" dirty="0" err="1"/>
              <a:t>шт</a:t>
            </a:r>
            <a:r>
              <a:rPr lang="uk-UA" sz="2400" b="1" dirty="0"/>
              <a:t> – 224856,00 грн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0635F8-EDEA-4FCC-A72B-6795526FB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1" y="1294106"/>
            <a:ext cx="2643758" cy="35250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F02A0-AAD0-41DD-A9A2-9D573C23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954" y="1309010"/>
            <a:ext cx="3512883" cy="2636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F4AC9D-2A8E-425F-BF5D-6E84F18E5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654" y="1340769"/>
            <a:ext cx="2178794" cy="29050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00A679-250C-4245-94E7-0D07D982B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38" y="3945922"/>
            <a:ext cx="2798307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79784"/>
      </p:ext>
    </p:extLst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кибка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кибка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491</TotalTime>
  <Words>115</Words>
  <Application>Microsoft Office PowerPoint</Application>
  <PresentationFormat>Экран (4:3)</PresentationFormat>
  <Paragraphs>16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Aharoni</vt:lpstr>
      <vt:lpstr>Calibri</vt:lpstr>
      <vt:lpstr>Century Gothic</vt:lpstr>
      <vt:lpstr>Trebuchet MS</vt:lpstr>
      <vt:lpstr>Wingdings 3</vt:lpstr>
      <vt:lpstr>Скибка</vt:lpstr>
      <vt:lpstr> Зміцнення матеріально - технічної бази  ліцею №172 «Нивки»  за рахунок бюджетних коштів 2025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Зміцнення матеріально- технічної бази гімназії  №172 « Нивки»  за рахунок бюджетних коштів  2021 року</dc:title>
  <dc:creator>Valentina</dc:creator>
  <cp:lastModifiedBy>User</cp:lastModifiedBy>
  <cp:revision>38</cp:revision>
  <cp:lastPrinted>2026-01-20T12:49:26Z</cp:lastPrinted>
  <dcterms:created xsi:type="dcterms:W3CDTF">2021-12-28T09:32:46Z</dcterms:created>
  <dcterms:modified xsi:type="dcterms:W3CDTF">2026-02-13T10:48:12Z</dcterms:modified>
</cp:coreProperties>
</file>